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06E9B-8401-499C-B078-2FA3A077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9" y="0"/>
            <a:ext cx="1166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1A0CA31-1BF4-49FF-8350-EB1293BC1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6" y="0"/>
            <a:ext cx="1140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5C4631-89A9-4EB1-A6B5-C409EF76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" y="0"/>
            <a:ext cx="1118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F75C5-3D0B-4EBA-A801-01252832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62"/>
            <a:ext cx="12192000" cy="67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fruit, natural foods, screenshot&#10;&#10;Description automatically generated">
            <a:extLst>
              <a:ext uri="{FF2B5EF4-FFF2-40B4-BE49-F238E27FC236}">
                <a16:creationId xmlns:a16="http://schemas.microsoft.com/office/drawing/2014/main" id="{A37D9E57-EBD9-42A5-8F80-5ED35740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85"/>
            <a:ext cx="12192000" cy="67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fruit, natural foods, orange, produce&#10;&#10;Description automatically generated">
            <a:extLst>
              <a:ext uri="{FF2B5EF4-FFF2-40B4-BE49-F238E27FC236}">
                <a16:creationId xmlns:a16="http://schemas.microsoft.com/office/drawing/2014/main" id="{607AAD53-2C56-4474-B191-8C12AE2F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23"/>
            <a:ext cx="12192000" cy="65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13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79</cp:revision>
  <dcterms:created xsi:type="dcterms:W3CDTF">2019-11-01T05:22:45Z</dcterms:created>
  <dcterms:modified xsi:type="dcterms:W3CDTF">2023-05-10T13:44:00Z</dcterms:modified>
</cp:coreProperties>
</file>